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648450" cy="97742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19A11-7DA7-4188-8A78-204FB7DA5097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85D75-B4DD-452D-9926-5A43FAC10D8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0006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E67D7A-A42A-4B21-BA59-B46C96EFC65F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2831F-C54D-4BA0-8A91-A33C370D98A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2408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3FB45-998A-43E9-BF82-84C85CDD551A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01671-A8D5-4479-9E69-337A1526868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7121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CFE18F-AA99-4EA2-99A2-AD5E99CCDD8A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43E8A3-A72D-4BD0-9254-DD484B01DAC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1534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9D9B3C-FA6C-4ED0-8870-ADD25D10D129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5431C-EC94-4FAC-A3A5-7EDA325871D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3748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D87B14-BE46-4357-A6E4-C948CB469B22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A0FB2-1EE2-48BC-A6BE-A3C8F579784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0121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F0B50-0401-499C-ABE3-3CFDB580CB59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F993F2-01F8-4426-9671-515DFB9E28B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2292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65D979-0DBE-4066-B836-373A114E2547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533329-0831-4CDF-A24C-F2CA69EF98C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2312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3E0A18-787B-44FB-B674-0224FE98D6A3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E4F6E-DE98-4C38-B1CE-D402B90A775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5787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B819E8-56A7-4B6B-9DFD-B91B4F75C6AB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D02F0D-779D-4C0A-8F53-2B985AFFB49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7574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7BEC6-722A-4843-8813-D424A01E03B2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9C30B6-2287-4225-914C-11DE6F07CDF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8427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32514DD-8EA3-4DE2-ABD2-85CB8405799F}" type="datetimeFigureOut">
              <a:rPr lang="de-DE"/>
              <a:pPr>
                <a:defRPr/>
              </a:pPr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0130D8D-3362-4956-9004-2330915E7A5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3"/>
          <p:cNvGrpSpPr>
            <a:grpSpLocks/>
          </p:cNvGrpSpPr>
          <p:nvPr/>
        </p:nvGrpSpPr>
        <p:grpSpPr bwMode="auto">
          <a:xfrm>
            <a:off x="274638" y="104775"/>
            <a:ext cx="8445500" cy="6604000"/>
            <a:chOff x="173" y="66"/>
            <a:chExt cx="5320" cy="4160"/>
          </a:xfrm>
        </p:grpSpPr>
        <p:grpSp>
          <p:nvGrpSpPr>
            <p:cNvPr id="2055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2057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058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59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2056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811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50" b="1" dirty="0">
                  <a:latin typeface="Times New Roman" pitchFamily="18" charset="0"/>
                </a:rPr>
                <a:t>http://www.reliatech.de / </a:t>
              </a:r>
              <a:r>
                <a:rPr lang="de-DE" sz="1050" b="1" dirty="0" smtClean="0">
                  <a:latin typeface="Times New Roman" pitchFamily="18" charset="0"/>
                </a:rPr>
                <a:t>orders@reliatech.de</a:t>
              </a:r>
              <a:endParaRPr lang="de-DE" sz="1050" b="1" dirty="0">
                <a:latin typeface="Times New Roman" pitchFamily="18" charset="0"/>
              </a:endParaRPr>
            </a:p>
          </p:txBody>
        </p:sp>
      </p:grpSp>
      <p:sp>
        <p:nvSpPr>
          <p:cNvPr id="2051" name="Textfeld 1"/>
          <p:cNvSpPr txBox="1">
            <a:spLocks noChangeArrowheads="1"/>
          </p:cNvSpPr>
          <p:nvPr/>
        </p:nvSpPr>
        <p:spPr bwMode="auto">
          <a:xfrm>
            <a:off x="2418434" y="893763"/>
            <a:ext cx="429284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Gremlin-1 </a:t>
            </a:r>
            <a:r>
              <a:rPr lang="de-DE" b="1" u="sng" dirty="0">
                <a:latin typeface="Times New Roman" pitchFamily="18" charset="0"/>
                <a:cs typeface="Times New Roman" pitchFamily="18" charset="0"/>
              </a:rPr>
              <a:t>(Grem1)</a:t>
            </a: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200-070)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349" y="1556792"/>
            <a:ext cx="2513012" cy="3395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feld 11"/>
          <p:cNvSpPr txBox="1"/>
          <p:nvPr/>
        </p:nvSpPr>
        <p:spPr>
          <a:xfrm>
            <a:off x="1750993" y="5087284"/>
            <a:ext cx="5642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Gremlin-1 (Grem1)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derived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E. coli. Samples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15%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non-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54</cp:revision>
  <cp:lastPrinted>2011-05-06T13:15:26Z</cp:lastPrinted>
  <dcterms:created xsi:type="dcterms:W3CDTF">2010-12-17T07:34:39Z</dcterms:created>
  <dcterms:modified xsi:type="dcterms:W3CDTF">2015-03-20T12:56:38Z</dcterms:modified>
</cp:coreProperties>
</file>